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8" r:id="rId5"/>
    <p:sldId id="265" r:id="rId6"/>
    <p:sldId id="264" r:id="rId7"/>
    <p:sldId id="270" r:id="rId8"/>
    <p:sldId id="266" r:id="rId9"/>
    <p:sldId id="272" r:id="rId10"/>
    <p:sldId id="268" r:id="rId11"/>
    <p:sldId id="271" r:id="rId12"/>
    <p:sldId id="263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67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95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2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781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41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70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133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93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22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8694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CF1E1-1A58-46D7-A31E-9203A13B9070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9630C-7CFE-4244-863B-38B518151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400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76" y="1124744"/>
            <a:ext cx="7078223" cy="468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05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/>
          <a:p>
            <a:r>
              <a:rPr lang="es-ES_tradnl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Le Tour </a:t>
            </a:r>
            <a:r>
              <a:rPr lang="es-ES_tradnl" sz="3600" b="1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by</a:t>
            </a:r>
            <a:r>
              <a:rPr lang="es-ES_tradnl" sz="3600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s-ES_tradnl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</a:t>
            </a:r>
            <a:r>
              <a:rPr lang="es-ES_tradnl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</a:t>
            </a:r>
            <a:r>
              <a:rPr lang="es-ES_tradnl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</a:t>
            </a:r>
            <a:endParaRPr lang="es-ES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02088" y="1412776"/>
            <a:ext cx="868383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Objetivos: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/>
              <a:t>Buscar </a:t>
            </a:r>
            <a:r>
              <a:rPr lang="es-ES_tradnl" sz="2000" dirty="0" smtClean="0"/>
              <a:t>un horario y recorrido común para los distintos grupos que cada fin de semana practican ciclismo de carretera en Tarazona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/>
              <a:t>Proponer nuevas alternativas que resulten atractivas para todos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/>
              <a:t>Mantener las salidas durante el verano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/>
              <a:t>Premiar el compañerismo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/>
              <a:t>Incentivar el uso de la ropa del </a:t>
            </a:r>
            <a:r>
              <a:rPr lang="es-ES_tradnl" sz="2000" dirty="0" smtClean="0"/>
              <a:t>Club Ciclista </a:t>
            </a:r>
            <a:r>
              <a:rPr lang="es-ES_tradnl" sz="2000" dirty="0" err="1" smtClean="0"/>
              <a:t>Turiaso</a:t>
            </a:r>
            <a:endParaRPr lang="es-ES_tradn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000" dirty="0"/>
          </a:p>
          <a:p>
            <a:r>
              <a:rPr lang="es-ES" sz="2400" b="1" dirty="0"/>
              <a:t>Novedades más importantes: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La hora de salida se fijará a través de una </a:t>
            </a:r>
            <a:r>
              <a:rPr lang="es-ES" sz="2000" dirty="0" smtClean="0"/>
              <a:t>encuesta</a:t>
            </a: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La participación estará abierta a todos los ciclistas que lo deseen (no es preciso ser miembro del CTC)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Habrá varias clasificaciones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Se planificará el mismo recorrido en sábado y domingo pudiendo puntuar cualquiera de los dos </a:t>
            </a:r>
            <a:r>
              <a:rPr lang="es-ES" sz="2000" dirty="0" smtClean="0"/>
              <a:t>días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1264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Clasificaciones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7" t="5534" r="54376" b="52994"/>
          <a:stretch/>
        </p:blipFill>
        <p:spPr bwMode="auto">
          <a:xfrm>
            <a:off x="539552" y="1330952"/>
            <a:ext cx="648072" cy="6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21" t="6163" r="11621" b="52287"/>
          <a:stretch/>
        </p:blipFill>
        <p:spPr bwMode="auto">
          <a:xfrm>
            <a:off x="524575" y="2863737"/>
            <a:ext cx="637470" cy="65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Resultado de imagen de maillots tou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 t="52745" r="54457" b="5173"/>
          <a:stretch/>
        </p:blipFill>
        <p:spPr bwMode="auto">
          <a:xfrm>
            <a:off x="539553" y="2140604"/>
            <a:ext cx="637470" cy="64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9" t="52395" r="13568" b="5707"/>
          <a:stretch/>
        </p:blipFill>
        <p:spPr bwMode="auto">
          <a:xfrm>
            <a:off x="541605" y="4358043"/>
            <a:ext cx="609325" cy="64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279469" y="1455167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Maillot Amarillo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270550" y="217755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Maillot </a:t>
            </a:r>
            <a:r>
              <a:rPr lang="es-ES_tradnl" sz="2400" b="1" dirty="0"/>
              <a:t>L</a:t>
            </a:r>
            <a:r>
              <a:rPr lang="es-ES_tradnl" sz="2400" b="1" dirty="0" smtClean="0"/>
              <a:t>unares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259632" y="3600598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/>
              <a:t>Maglia</a:t>
            </a:r>
            <a:r>
              <a:rPr lang="es-ES_tradnl" sz="2400" b="1" dirty="0" smtClean="0"/>
              <a:t> Rosa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278953" y="439268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Maillot Blanco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296144" y="5170919"/>
            <a:ext cx="7912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Maillot Rojo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51902" r="75793" b="34524"/>
          <a:stretch/>
        </p:blipFill>
        <p:spPr bwMode="auto">
          <a:xfrm>
            <a:off x="579692" y="5873465"/>
            <a:ext cx="607932" cy="70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1259632" y="590485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Premio especial a la Combatividad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259632" y="2873809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Maillot Verde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80" y="3635209"/>
            <a:ext cx="692823" cy="69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2" y="5140202"/>
            <a:ext cx="626349" cy="626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Explosión 2"/>
          <p:cNvSpPr/>
          <p:nvPr/>
        </p:nvSpPr>
        <p:spPr>
          <a:xfrm>
            <a:off x="4797428" y="1916832"/>
            <a:ext cx="4095052" cy="3536544"/>
          </a:xfrm>
          <a:prstGeom prst="irregularSeal2">
            <a:avLst/>
          </a:prstGeom>
          <a:solidFill>
            <a:schemeClr val="tx1"/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</a:rPr>
              <a:t>Además habrá 5 etapas competitivas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4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Maillot Amarillo</a:t>
            </a:r>
          </a:p>
          <a:p>
            <a:r>
              <a:rPr lang="es-ES_tradnl" dirty="0" smtClean="0"/>
              <a:t>(al más machaca)</a:t>
            </a:r>
            <a:endParaRPr lang="es-E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5" t="5534" r="54743" b="52994"/>
          <a:stretch/>
        </p:blipFill>
        <p:spPr bwMode="auto">
          <a:xfrm>
            <a:off x="207818" y="1484784"/>
            <a:ext cx="1759528" cy="17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2123728" y="1502831"/>
            <a:ext cx="6862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Para la persona con más km acumulados en las salidas programadas</a:t>
            </a:r>
          </a:p>
          <a:p>
            <a:endParaRPr lang="es-ES_tradnl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Cada semana se contabilizarán los km realizados en la ruta del sábado o del domingo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/>
              <a:t>S</a:t>
            </a:r>
            <a:r>
              <a:rPr lang="es-ES_tradnl" sz="2400" dirty="0" smtClean="0"/>
              <a:t>e deberá estar a la hora indicada en el punto de salida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deberá completar el recorrido con la última persona en llegar al final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Si no se completa todo el recorrido o no se llega con el último participante, se contabilizarán la mitad de los km programados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0438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Maillot Lunares</a:t>
            </a:r>
          </a:p>
          <a:p>
            <a:r>
              <a:rPr lang="es-ES_tradnl" dirty="0" smtClean="0"/>
              <a:t>(o de la montaña)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123728" y="1502831"/>
            <a:ext cx="6862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Para la persona con más metros ascendidos en las salidas programadas</a:t>
            </a:r>
          </a:p>
          <a:p>
            <a:endParaRPr lang="es-ES_tradnl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Cada semana se contabilizarán los m ascendidos en la ruta del sábado o del domingo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/>
              <a:t>S</a:t>
            </a:r>
            <a:r>
              <a:rPr lang="es-ES_tradnl" sz="2400" dirty="0" smtClean="0"/>
              <a:t>e deberá estar a la hora indicada en el punto de salida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deberá completar el recorrido con la última persona en llegar al final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/>
              <a:t>Si no se completa todo el recorrido o no se llega con el último participante, se contabilizarán la mitad de los </a:t>
            </a:r>
            <a:r>
              <a:rPr lang="es-ES_tradnl" sz="2400" dirty="0" smtClean="0"/>
              <a:t>m ascendidos</a:t>
            </a:r>
            <a:endParaRPr lang="es-ES" sz="2400" dirty="0"/>
          </a:p>
        </p:txBody>
      </p:sp>
      <p:pic>
        <p:nvPicPr>
          <p:cNvPr id="6" name="Picture 5" descr="Resultado de imagen de maillots tou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 t="52745" r="54457" b="5173"/>
          <a:stretch/>
        </p:blipFill>
        <p:spPr bwMode="auto">
          <a:xfrm>
            <a:off x="251520" y="1536933"/>
            <a:ext cx="1678072" cy="170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75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MAILLOT </a:t>
            </a:r>
            <a:r>
              <a:rPr lang="es-ES_tradnl" dirty="0" smtClean="0"/>
              <a:t>VERDE</a:t>
            </a:r>
          </a:p>
          <a:p>
            <a:r>
              <a:rPr lang="es-ES_tradnl" dirty="0" smtClean="0"/>
              <a:t>(el de los puntos)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123728" y="1502831"/>
            <a:ext cx="6862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Para la persona que acumule más puntos</a:t>
            </a:r>
          </a:p>
          <a:p>
            <a:endParaRPr lang="es-ES_tradnl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asignará un punto por cada salida programada (no es necesario completar el recorrido)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asignará un punto por cada marcha </a:t>
            </a:r>
            <a:r>
              <a:rPr lang="es-ES_tradnl" sz="2400" dirty="0" err="1" smtClean="0"/>
              <a:t>cicloturista</a:t>
            </a:r>
            <a:r>
              <a:rPr lang="es-ES_tradnl" sz="2400" dirty="0" smtClean="0"/>
              <a:t> a la que se asista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Un </a:t>
            </a:r>
            <a:r>
              <a:rPr lang="es-ES_tradnl" sz="2400" dirty="0"/>
              <a:t>punto adicional por </a:t>
            </a:r>
            <a:r>
              <a:rPr lang="es-ES_tradnl" sz="2400" dirty="0" smtClean="0"/>
              <a:t>salida (o </a:t>
            </a:r>
            <a:r>
              <a:rPr lang="es-ES_tradnl" sz="2400" dirty="0" err="1" smtClean="0"/>
              <a:t>cicloturista</a:t>
            </a:r>
            <a:r>
              <a:rPr lang="es-ES_tradnl" sz="2400" dirty="0" smtClean="0"/>
              <a:t>) </a:t>
            </a:r>
            <a:r>
              <a:rPr lang="es-ES_tradnl" sz="2400" dirty="0"/>
              <a:t>si se utiliza la ropa del </a:t>
            </a:r>
            <a:r>
              <a:rPr lang="es-ES_tradnl" sz="2400" dirty="0" smtClean="0"/>
              <a:t>club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02831"/>
            <a:ext cx="1682750" cy="173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0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err="1" smtClean="0"/>
              <a:t>Maglia</a:t>
            </a:r>
            <a:r>
              <a:rPr lang="es-ES_tradnl" dirty="0" smtClean="0"/>
              <a:t> Rosa</a:t>
            </a:r>
          </a:p>
          <a:p>
            <a:r>
              <a:rPr lang="es-ES_tradnl" dirty="0" smtClean="0"/>
              <a:t>(ánimo chicas)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123728" y="1502831"/>
            <a:ext cx="6862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Para la chica que acumule más puntos</a:t>
            </a:r>
            <a:endParaRPr lang="es-E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asignará un punto por cada salida programada (no es necesario completar el recorrido)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 smtClean="0"/>
              <a:t>Se asignará un </a:t>
            </a:r>
            <a:r>
              <a:rPr lang="es-ES" sz="2400" dirty="0"/>
              <a:t>punto por cada marcha </a:t>
            </a:r>
            <a:r>
              <a:rPr lang="es-ES" sz="2400" dirty="0" err="1"/>
              <a:t>cicloturista</a:t>
            </a:r>
            <a:r>
              <a:rPr lang="es-ES" sz="2400" dirty="0"/>
              <a:t> a la que se </a:t>
            </a:r>
            <a:r>
              <a:rPr lang="es-ES" sz="2400" dirty="0" smtClean="0"/>
              <a:t>asista</a:t>
            </a:r>
            <a:endParaRPr lang="es-E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44" y="1401108"/>
            <a:ext cx="1811868" cy="1811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2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Maillot Blanco </a:t>
            </a:r>
          </a:p>
          <a:p>
            <a:r>
              <a:rPr lang="es-ES_tradnl" dirty="0" smtClean="0"/>
              <a:t>(los + jóvenes)</a:t>
            </a:r>
            <a:endParaRPr lang="es-ES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9" t="52395" r="13568" b="5707"/>
          <a:stretch/>
        </p:blipFill>
        <p:spPr bwMode="auto">
          <a:xfrm>
            <a:off x="395536" y="1502831"/>
            <a:ext cx="1603981" cy="170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123728" y="1502831"/>
            <a:ext cx="6862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Para los menores de 20 años</a:t>
            </a:r>
          </a:p>
          <a:p>
            <a:endParaRPr lang="es-ES_tradnl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asignará un punto por cada salida programada (no es necesario completar el recorrido)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Se asignará un punto por cada marcha </a:t>
            </a:r>
            <a:r>
              <a:rPr lang="es-ES_tradnl" sz="2400" dirty="0" err="1" smtClean="0"/>
              <a:t>cicloturista</a:t>
            </a:r>
            <a:r>
              <a:rPr lang="es-ES_tradnl" sz="2400" dirty="0" smtClean="0"/>
              <a:t> a la que se asista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400" dirty="0"/>
          </a:p>
          <a:p>
            <a:r>
              <a:rPr lang="es-ES_tradnl" sz="2400" dirty="0" smtClean="0"/>
              <a:t>(*) Edad al 1 de enero de 2017</a:t>
            </a:r>
          </a:p>
        </p:txBody>
      </p:sp>
    </p:spTree>
    <p:extLst>
      <p:ext uri="{BB962C8B-B14F-4D97-AF65-F5344CB8AC3E}">
        <p14:creationId xmlns:p14="http://schemas.microsoft.com/office/powerpoint/2010/main" val="1759422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Maillot Rojo </a:t>
            </a:r>
          </a:p>
          <a:p>
            <a:r>
              <a:rPr lang="es-ES_tradnl" dirty="0" smtClean="0"/>
              <a:t>(los de </a:t>
            </a:r>
            <a:r>
              <a:rPr lang="es-ES_tradnl" dirty="0" err="1" smtClean="0"/>
              <a:t>Inserso</a:t>
            </a:r>
            <a:r>
              <a:rPr lang="es-ES_tradnl" dirty="0" smtClean="0"/>
              <a:t>)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123728" y="1502831"/>
            <a:ext cx="68622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Para los abuelos del club</a:t>
            </a:r>
            <a:endParaRPr lang="es-E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r>
              <a:rPr lang="es-ES_tradnl" sz="2400" dirty="0" smtClean="0"/>
              <a:t>Se asignarán los siguientes puntos por cada salida programa: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1 punto por cada salida a los mayores de 45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/>
              <a:t>2</a:t>
            </a:r>
            <a:r>
              <a:rPr lang="es-ES_tradnl" sz="2400" dirty="0" smtClean="0"/>
              <a:t> puntos por salida a los mayores de 50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 smtClean="0"/>
              <a:t>3 puntos por salida a los mayores de 55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400" dirty="0"/>
          </a:p>
          <a:p>
            <a:r>
              <a:rPr lang="es-ES_tradnl" sz="2400" dirty="0" smtClean="0"/>
              <a:t>(*) </a:t>
            </a:r>
            <a:r>
              <a:rPr lang="es-ES_tradnl" sz="2400" dirty="0"/>
              <a:t>E</a:t>
            </a:r>
            <a:r>
              <a:rPr lang="es-ES_tradnl" sz="2400" dirty="0" smtClean="0"/>
              <a:t>dad </a:t>
            </a:r>
            <a:r>
              <a:rPr lang="es-ES_tradnl" sz="2400" dirty="0"/>
              <a:t>a</a:t>
            </a:r>
            <a:r>
              <a:rPr lang="es-ES_tradnl" sz="2400" dirty="0" smtClean="0"/>
              <a:t>l 1 de enero de 2017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25" y="1585274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45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Combatividad</a:t>
            </a:r>
          </a:p>
          <a:p>
            <a:r>
              <a:rPr lang="es-ES_tradnl" sz="2800" dirty="0" smtClean="0"/>
              <a:t>(Hay vida después de la QH)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66" y="1772816"/>
            <a:ext cx="1152128" cy="133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130802" y="1521230"/>
            <a:ext cx="6862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Premio especial para aquellos ciclistas que siguen saliendo en verano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dirty="0"/>
              <a:t>Se asignará un punto por cada </a:t>
            </a:r>
            <a:r>
              <a:rPr lang="es-ES_tradnl" sz="2400" dirty="0" smtClean="0"/>
              <a:t>salida programada durante los meses de julio y agosto (no </a:t>
            </a:r>
            <a:r>
              <a:rPr lang="es-ES_tradnl" sz="2400" dirty="0"/>
              <a:t>es necesario completar el recorrido)</a:t>
            </a:r>
          </a:p>
          <a:p>
            <a:endParaRPr lang="es-ES_tradnl" sz="2800" dirty="0" smtClean="0"/>
          </a:p>
        </p:txBody>
      </p:sp>
    </p:spTree>
    <p:extLst>
      <p:ext uri="{BB962C8B-B14F-4D97-AF65-F5344CB8AC3E}">
        <p14:creationId xmlns:p14="http://schemas.microsoft.com/office/powerpoint/2010/main" val="404360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/>
          <a:p>
            <a:r>
              <a:rPr lang="es-ES_tradnl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Etapas</a:t>
            </a:r>
          </a:p>
          <a:p>
            <a:r>
              <a:rPr lang="es-ES_tradnl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(tramos competitivos)</a:t>
            </a:r>
            <a:endParaRPr lang="es-ES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02088" y="1225689"/>
            <a:ext cx="86838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/>
              <a:t>Se realizarán 5 tramos competitivos: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Reglamento: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Comenzar </a:t>
            </a:r>
            <a:r>
              <a:rPr lang="es-ES_tradnl" sz="2400" dirty="0"/>
              <a:t>5 minutos más tarde de que el último ciclista no competitivo pase por el punto de </a:t>
            </a:r>
            <a:r>
              <a:rPr lang="es-ES_tradnl" sz="2400" dirty="0" smtClean="0"/>
              <a:t>salida</a:t>
            </a:r>
            <a:endParaRPr lang="es-ES_tradnl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Esperar en punto final del tramo hasta que llegue el último ciclista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sz="2400" dirty="0" smtClean="0"/>
              <a:t>Completar el recorrido del día con el último ciclista</a:t>
            </a:r>
            <a:endParaRPr lang="es-ES" sz="24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496660"/>
              </p:ext>
            </p:extLst>
          </p:nvPr>
        </p:nvGraphicFramePr>
        <p:xfrm>
          <a:off x="1414367" y="1700808"/>
          <a:ext cx="666074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104"/>
                <a:gridCol w="859377"/>
                <a:gridCol w="4871260"/>
              </a:tblGrid>
              <a:tr h="288032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solidFill>
                            <a:schemeClr val="bg1"/>
                          </a:solidFill>
                        </a:rPr>
                        <a:t>Fecha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mtClean="0">
                          <a:solidFill>
                            <a:schemeClr val="bg1"/>
                          </a:solidFill>
                        </a:rPr>
                        <a:t>Tramo competitivo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>
                          <a:solidFill>
                            <a:schemeClr val="bg1"/>
                          </a:solidFill>
                        </a:rPr>
                        <a:t>Etapa 1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5 feb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Cañada</a:t>
                      </a:r>
                      <a:r>
                        <a:rPr lang="es-ES_tradnl" b="1" baseline="0" dirty="0" smtClean="0">
                          <a:solidFill>
                            <a:schemeClr val="bg1"/>
                          </a:solidFill>
                        </a:rPr>
                        <a:t> Madre-Alto de El </a:t>
                      </a:r>
                      <a:r>
                        <a:rPr lang="es-ES_tradnl" b="1" baseline="0" dirty="0" err="1" smtClean="0">
                          <a:solidFill>
                            <a:schemeClr val="bg1"/>
                          </a:solidFill>
                        </a:rPr>
                        <a:t>Buste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>
                          <a:solidFill>
                            <a:schemeClr val="bg1"/>
                          </a:solidFill>
                        </a:rPr>
                        <a:t>Etapa</a:t>
                      </a:r>
                      <a:r>
                        <a:rPr lang="es-ES_tradnl" baseline="0" dirty="0" smtClean="0">
                          <a:solidFill>
                            <a:schemeClr val="bg1"/>
                          </a:solidFill>
                        </a:rPr>
                        <a:t> 2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18 mar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Aguilar-San</a:t>
                      </a:r>
                      <a:r>
                        <a:rPr lang="es-ES_tradnl" b="1" baseline="0" dirty="0" smtClean="0">
                          <a:solidFill>
                            <a:schemeClr val="bg1"/>
                          </a:solidFill>
                        </a:rPr>
                        <a:t> Felices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>
                          <a:solidFill>
                            <a:schemeClr val="bg1"/>
                          </a:solidFill>
                        </a:rPr>
                        <a:t>Etapa</a:t>
                      </a:r>
                      <a:r>
                        <a:rPr lang="es-ES_tradnl" baseline="0" dirty="0" smtClean="0">
                          <a:solidFill>
                            <a:schemeClr val="bg1"/>
                          </a:solidFill>
                        </a:rPr>
                        <a:t> 3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23 abr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Puerto de </a:t>
                      </a:r>
                      <a:r>
                        <a:rPr lang="es-ES_tradnl" b="1" dirty="0" err="1" smtClean="0">
                          <a:solidFill>
                            <a:schemeClr val="bg1"/>
                          </a:solidFill>
                        </a:rPr>
                        <a:t>Beratón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>
                          <a:solidFill>
                            <a:schemeClr val="bg1"/>
                          </a:solidFill>
                        </a:rPr>
                        <a:t>Etapa</a:t>
                      </a:r>
                      <a:r>
                        <a:rPr lang="es-ES_tradnl" baseline="0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1 jul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b="1" smtClean="0">
                          <a:solidFill>
                            <a:schemeClr val="bg1"/>
                          </a:solidFill>
                        </a:rPr>
                        <a:t>Añón-Morca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baseline="0" dirty="0" smtClean="0">
                          <a:solidFill>
                            <a:schemeClr val="bg1"/>
                          </a:solidFill>
                        </a:rPr>
                        <a:t>Etapa 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</a:rPr>
                        <a:t>17 </a:t>
                      </a:r>
                      <a:r>
                        <a:rPr lang="es-ES_tradnl" b="1" dirty="0" err="1" smtClean="0">
                          <a:solidFill>
                            <a:schemeClr val="bg1"/>
                          </a:solidFill>
                        </a:rPr>
                        <a:t>sep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 Martín-</a:t>
                      </a:r>
                      <a:r>
                        <a:rPr lang="es-ES" sz="1800" b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Agramonte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78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"/>
            <a:ext cx="1821640" cy="120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>
            <a:spLocks/>
          </p:cNvSpPr>
          <p:nvPr/>
        </p:nvSpPr>
        <p:spPr>
          <a:xfrm>
            <a:off x="1" y="0"/>
            <a:ext cx="7164288" cy="1124744"/>
          </a:xfrm>
          <a:prstGeom prst="rect">
            <a:avLst/>
          </a:prstGeom>
          <a:gradFill flip="none" rotWithShape="1">
            <a:gsLst>
              <a:gs pos="25000">
                <a:schemeClr val="bg1"/>
              </a:gs>
              <a:gs pos="57000">
                <a:schemeClr val="tx1"/>
              </a:gs>
            </a:gsLst>
            <a:lin ang="10800000" scaled="1"/>
            <a:tileRect/>
          </a:gradFill>
        </p:spPr>
        <p:txBody>
          <a:bodyPr wrap="square" lIns="360000" rtlCol="0" anchor="ctr" anchorCtr="0">
            <a:noAutofit/>
          </a:bodyPr>
          <a:lstStyle>
            <a:defPPr>
              <a:defRPr lang="es-ES"/>
            </a:defPPr>
            <a:lvl1pPr>
              <a:defRPr sz="36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El recorrido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2317"/>
            <a:ext cx="7393308" cy="565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03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638</Words>
  <Application>Microsoft Office PowerPoint</Application>
  <PresentationFormat>Presentación en pantalla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ALSTOM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JARAY Pedro</dc:creator>
  <cp:lastModifiedBy>JARAY Pedro</cp:lastModifiedBy>
  <cp:revision>77</cp:revision>
  <dcterms:created xsi:type="dcterms:W3CDTF">2016-11-14T23:06:35Z</dcterms:created>
  <dcterms:modified xsi:type="dcterms:W3CDTF">2016-11-17T23:31:04Z</dcterms:modified>
</cp:coreProperties>
</file>